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873" r:id="rId3"/>
    <p:sldId id="881" r:id="rId4"/>
    <p:sldId id="874" r:id="rId5"/>
    <p:sldId id="882" r:id="rId6"/>
    <p:sldId id="875" r:id="rId7"/>
    <p:sldId id="883" r:id="rId8"/>
    <p:sldId id="876" r:id="rId9"/>
    <p:sldId id="884" r:id="rId10"/>
    <p:sldId id="877" r:id="rId11"/>
    <p:sldId id="885" r:id="rId12"/>
    <p:sldId id="878" r:id="rId13"/>
    <p:sldId id="886" r:id="rId14"/>
    <p:sldId id="879" r:id="rId15"/>
    <p:sldId id="888" r:id="rId16"/>
    <p:sldId id="880" r:id="rId17"/>
    <p:sldId id="889" r:id="rId18"/>
    <p:sldId id="872" r:id="rId19"/>
  </p:sldIdLst>
  <p:sldSz cx="12192000" cy="6858000"/>
  <p:notesSz cx="7099300" cy="102346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Lato Semibold" panose="020F0502020204030203" pitchFamily="34" charset="0"/>
      <p:bold r:id="rId30"/>
      <p:boldItalic r:id="rId31"/>
    </p:embeddedFont>
    <p:embeddedFont>
      <p:font typeface="Montserrat SemiBold" panose="00000700000000000000" pitchFamily="2" charset="0"/>
      <p:bold r:id="rId32"/>
      <p:boldItalic r:id="rId33"/>
    </p:embeddedFont>
    <p:embeddedFont>
      <p:font typeface="WeblySleek UI Semilight" panose="020B0402040204020203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747"/>
    <a:srgbClr val="C99BF7"/>
    <a:srgbClr val="F6D986"/>
    <a:srgbClr val="8103DF"/>
    <a:srgbClr val="C993FF"/>
    <a:srgbClr val="E8D1FF"/>
    <a:srgbClr val="CC0E0E"/>
    <a:srgbClr val="FF6565"/>
    <a:srgbClr val="FFC1C1"/>
    <a:srgbClr val="BD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r">
              <a:defRPr sz="1200"/>
            </a:lvl1pPr>
          </a:lstStyle>
          <a:p>
            <a:fld id="{B56C3480-E76E-4D3C-95C3-724C6E48B1BD}" type="datetimeFigureOut">
              <a:rPr lang="en-AU" smtClean="0"/>
              <a:t>19/01/2022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r">
              <a:defRPr sz="1200"/>
            </a:lvl1pPr>
          </a:lstStyle>
          <a:p>
            <a:fld id="{556887ED-A3FD-464D-BAF3-8F01CA92E1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28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64" tIns="47381" rIns="94764" bIns="47381" rtlCol="0"/>
          <a:lstStyle>
            <a:lvl1pPr algn="r">
              <a:defRPr sz="1200"/>
            </a:lvl1pPr>
          </a:lstStyle>
          <a:p>
            <a:fld id="{4BCDC14F-EDDA-4B97-AB87-E50EE7616020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1" rIns="94764" bIns="47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80"/>
          </a:xfrm>
          <a:prstGeom prst="rect">
            <a:avLst/>
          </a:prstGeom>
        </p:spPr>
        <p:txBody>
          <a:bodyPr vert="horz" lIns="94764" tIns="47381" rIns="94764" bIns="47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4" tIns="47381" rIns="94764" bIns="47381" rtlCol="0" anchor="b"/>
          <a:lstStyle>
            <a:lvl1pPr algn="r">
              <a:defRPr sz="1200"/>
            </a:lvl1pPr>
          </a:lstStyle>
          <a:p>
            <a:fld id="{0C9FD5B5-60BD-4EE0-A8E8-7E7665B22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CA73-FA80-4131-81A8-284BBF0EF4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492" y="1436470"/>
            <a:ext cx="11658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2600-F54A-4C8D-9470-5ED8A81357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9491" y="3824070"/>
            <a:ext cx="116585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1986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F193-6C6F-4460-AF54-026E9DC1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1" y="1825625"/>
            <a:ext cx="1165859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5859953-C1C4-4F84-AF32-B1035FA9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00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579C-3C67-4246-A591-8C07CBF5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E2BAA-1BD9-4EA7-A64C-8F5C4A40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183" y="1825625"/>
            <a:ext cx="332190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EB750-6D35-48E0-9DC2-BA4AAADB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9491" y="1825625"/>
            <a:ext cx="789390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43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579C-3C67-4246-A591-8C07CBF5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E2BAA-1BD9-4EA7-A64C-8F5C4A40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1" y="1825625"/>
            <a:ext cx="7879492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EB750-6D35-48E0-9DC2-BA4AAADB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9491" y="1825625"/>
            <a:ext cx="332190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39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579C-3C67-4246-A591-8C07CBF5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E2BAA-1BD9-4EA7-A64C-8F5C4A40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892" y="1825625"/>
            <a:ext cx="56662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EB750-6D35-48E0-9DC2-BA4AAADB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9492" y="1825625"/>
            <a:ext cx="5680618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58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579C-3C67-4246-A591-8C07CBF5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AE2BAA-1BD9-4EA7-A64C-8F5C4A40A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1" y="1825625"/>
            <a:ext cx="411479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FEB750-6D35-48E0-9DC2-BA4AAADB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59491" y="1825625"/>
            <a:ext cx="3321909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61694A-D0A4-4948-BC72-3B7CB2EB9DB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10598" y="1825625"/>
            <a:ext cx="3307492" cy="43513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13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8738-F5F1-41C5-81A3-75683C4A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1" y="1709738"/>
            <a:ext cx="11658599" cy="2852737"/>
          </a:xfrm>
        </p:spPr>
        <p:txBody>
          <a:bodyPr anchor="b"/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FB9E4-8B0F-42A7-9E13-0F5E53EA8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1" y="4589463"/>
            <a:ext cx="1165859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81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F193-6C6F-4460-AF54-026E9DC11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1" y="365125"/>
            <a:ext cx="11658599" cy="5811838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3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941BF-B00A-4BE0-8F9B-E1F6C249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365125"/>
            <a:ext cx="1165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BBCD6-3ED7-4665-A621-ACAFC478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908" y="1825625"/>
            <a:ext cx="116441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73A4624-7B08-406D-8B7F-98532A559AC0}"/>
              </a:ext>
            </a:extLst>
          </p:cNvPr>
          <p:cNvSpPr txBox="1">
            <a:spLocks/>
          </p:cNvSpPr>
          <p:nvPr userDrawn="1"/>
        </p:nvSpPr>
        <p:spPr>
          <a:xfrm>
            <a:off x="273908" y="6356350"/>
            <a:ext cx="3307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t>Dr Paul Swan &amp; David Dunstan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743F3D1-6ADE-4596-8664-9C22C58BE2E1}"/>
              </a:ext>
            </a:extLst>
          </p:cNvPr>
          <p:cNvSpPr txBox="1">
            <a:spLocks/>
          </p:cNvSpPr>
          <p:nvPr userDrawn="1"/>
        </p:nvSpPr>
        <p:spPr>
          <a:xfrm>
            <a:off x="403139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t>Solving Problems with School Friendly Cards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2B56E9-803B-45CE-BCE9-0C26A4D9DDEF}"/>
              </a:ext>
            </a:extLst>
          </p:cNvPr>
          <p:cNvSpPr txBox="1">
            <a:spLocks/>
          </p:cNvSpPr>
          <p:nvPr userDrawn="1"/>
        </p:nvSpPr>
        <p:spPr>
          <a:xfrm>
            <a:off x="11452514" y="6339724"/>
            <a:ext cx="446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03579B-1331-4C8B-8A3C-3D024FB1302A}" type="slidenum"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pPr/>
              <a:t>‹#›</a:t>
            </a:fld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460B9A-A5AE-46C8-9159-A144D691BC6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39" y="6312467"/>
            <a:ext cx="277899" cy="277899"/>
          </a:xfrm>
          <a:prstGeom prst="rect">
            <a:avLst/>
          </a:prstGeo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6BF698C-B91F-47CE-A017-7FD2524434D1}"/>
              </a:ext>
            </a:extLst>
          </p:cNvPr>
          <p:cNvSpPr txBox="1">
            <a:spLocks/>
          </p:cNvSpPr>
          <p:nvPr userDrawn="1"/>
        </p:nvSpPr>
        <p:spPr>
          <a:xfrm>
            <a:off x="8698156" y="6342832"/>
            <a:ext cx="2681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Semibold" panose="020F0502020204030203" pitchFamily="34" charset="0"/>
                <a:cs typeface="Lato Semibold" panose="020F0502020204030203" pitchFamily="34" charset="0"/>
              </a:rPr>
              <a:t>www.drpaulswan.com.au</a:t>
            </a:r>
          </a:p>
        </p:txBody>
      </p:sp>
    </p:spTree>
    <p:extLst>
      <p:ext uri="{BB962C8B-B14F-4D97-AF65-F5344CB8AC3E}">
        <p14:creationId xmlns:p14="http://schemas.microsoft.com/office/powerpoint/2010/main" val="42638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8" r:id="rId4"/>
    <p:sldLayoutId id="2147483720" r:id="rId5"/>
    <p:sldLayoutId id="2147483719" r:id="rId6"/>
    <p:sldLayoutId id="2147483711" r:id="rId7"/>
    <p:sldLayoutId id="2147483716" r:id="rId8"/>
    <p:sldLayoutId id="214748371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rgbClr val="19C3FF"/>
            </a:gs>
            <a:gs pos="0">
              <a:srgbClr val="009BD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1A16349-A928-44C5-BEDF-2C9787AA5F7A}"/>
              </a:ext>
            </a:extLst>
          </p:cNvPr>
          <p:cNvSpPr txBox="1">
            <a:spLocks/>
          </p:cNvSpPr>
          <p:nvPr/>
        </p:nvSpPr>
        <p:spPr>
          <a:xfrm>
            <a:off x="1134910" y="917370"/>
            <a:ext cx="7688425" cy="19687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bg1"/>
                </a:solidFill>
              </a:rPr>
              <a:t>Solving Problems with School Friendly Cards</a:t>
            </a:r>
            <a:br>
              <a:rPr lang="en-AU" sz="1200" dirty="0"/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0010767-237E-4948-8C8E-C32E0DD7A892}"/>
              </a:ext>
            </a:extLst>
          </p:cNvPr>
          <p:cNvSpPr txBox="1">
            <a:spLocks/>
          </p:cNvSpPr>
          <p:nvPr/>
        </p:nvSpPr>
        <p:spPr>
          <a:xfrm>
            <a:off x="7673502" y="5736894"/>
            <a:ext cx="6140684" cy="819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  <a:cs typeface="Lato" panose="020F0502020204030203" pitchFamily="34" charset="0"/>
              </a:rPr>
              <a:t>Dr Paul Swan &amp; David Dunstan</a:t>
            </a:r>
          </a:p>
          <a:p>
            <a:pPr algn="l">
              <a:spcBef>
                <a:spcPts val="30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cs typeface="Lato" panose="020F0502020204030203" pitchFamily="34" charset="0"/>
              </a:rPr>
              <a:t>www.drpaulswan.com.au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208A613-32B1-4DEF-ACAD-A5D1CDF0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74" y="5808609"/>
            <a:ext cx="626128" cy="626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106290-253A-4967-9B20-44F77A501A5D}"/>
              </a:ext>
            </a:extLst>
          </p:cNvPr>
          <p:cNvSpPr txBox="1"/>
          <p:nvPr/>
        </p:nvSpPr>
        <p:spPr>
          <a:xfrm>
            <a:off x="1134910" y="2437118"/>
            <a:ext cx="45822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latin typeface="+mj-lt"/>
              </a:rPr>
              <a:t>You will need: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The Solving Problems with School Friendly Cards free downloadable booklet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A pack of school friendly or normal cards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+mj-lt"/>
              </a:rPr>
              <a:t>pen &amp; paper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827EAA-2D34-440D-8C2D-DBEEF3EC7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0" y="3573832"/>
            <a:ext cx="4007372" cy="2982613"/>
          </a:xfrm>
          <a:prstGeom prst="rect">
            <a:avLst/>
          </a:prstGeom>
        </p:spPr>
      </p:pic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1F18D3E-B90B-48CF-ADCA-1CD8E44F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22" y="2497605"/>
            <a:ext cx="1872736" cy="26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169" y="219104"/>
            <a:ext cx="8687659" cy="6139492"/>
          </a:xfrm>
        </p:spPr>
      </p:pic>
    </p:spTree>
    <p:extLst>
      <p:ext uri="{BB962C8B-B14F-4D97-AF65-F5344CB8AC3E}">
        <p14:creationId xmlns:p14="http://schemas.microsoft.com/office/powerpoint/2010/main" val="180166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5 Answers</a:t>
            </a:r>
            <a:endParaRPr lang="en-AU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5B47FCC-1D37-41CF-8B8B-1798CC228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6" y="1567961"/>
            <a:ext cx="695540" cy="1046445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B0BA0355-7FA3-4A4B-9260-859C8055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64" y="1565220"/>
            <a:ext cx="695540" cy="1046445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2727561E-B9E7-4DD7-9339-AC51BA4DB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76" y="3192780"/>
            <a:ext cx="695540" cy="1046445"/>
          </a:xfrm>
          <a:prstGeom prst="rect">
            <a:avLst/>
          </a:prstGeom>
        </p:spPr>
      </p:pic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36" y="3192780"/>
            <a:ext cx="695540" cy="1046445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5" y="3192780"/>
            <a:ext cx="695540" cy="1046445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76" y="1572331"/>
            <a:ext cx="695540" cy="104644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B4173BE-E2C2-4E54-857A-DDBED8A90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0" y="1567961"/>
            <a:ext cx="695540" cy="1046445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37" y="3192780"/>
            <a:ext cx="695540" cy="1046445"/>
          </a:xfrm>
          <a:prstGeom prst="rect">
            <a:avLst/>
          </a:prstGeom>
        </p:spPr>
      </p:pic>
      <p:pic>
        <p:nvPicPr>
          <p:cNvPr id="24" name="Picture 23" descr="Chart, bubble chart&#10;&#10;Description automatically generated">
            <a:extLst>
              <a:ext uri="{FF2B5EF4-FFF2-40B4-BE49-F238E27FC236}">
                <a16:creationId xmlns:a16="http://schemas.microsoft.com/office/drawing/2014/main" id="{EB8EE55D-4C9E-43C4-968B-A7B51B4C3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36" y="1572331"/>
            <a:ext cx="696541" cy="1046445"/>
          </a:xfrm>
          <a:prstGeom prst="rect">
            <a:avLst/>
          </a:prstGeom>
        </p:spPr>
      </p:pic>
      <p:pic>
        <p:nvPicPr>
          <p:cNvPr id="36" name="Picture 35" descr="Chart, bubble chart&#10;&#10;Description automatically generated">
            <a:extLst>
              <a:ext uri="{FF2B5EF4-FFF2-40B4-BE49-F238E27FC236}">
                <a16:creationId xmlns:a16="http://schemas.microsoft.com/office/drawing/2014/main" id="{FC0C3A6A-4EA0-4E6D-85C0-6AB9E39C1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5" y="1565220"/>
            <a:ext cx="695540" cy="1046445"/>
          </a:xfrm>
          <a:prstGeom prst="rect">
            <a:avLst/>
          </a:prstGeom>
        </p:spPr>
      </p:pic>
      <p:pic>
        <p:nvPicPr>
          <p:cNvPr id="27" name="Picture 26" descr="Chart, bubble chart&#10;&#10;Description automatically generated">
            <a:extLst>
              <a:ext uri="{FF2B5EF4-FFF2-40B4-BE49-F238E27FC236}">
                <a16:creationId xmlns:a16="http://schemas.microsoft.com/office/drawing/2014/main" id="{3D5877DB-E660-406E-BBE8-9BF1F5F9C5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" y="3192780"/>
            <a:ext cx="695540" cy="104644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22EA6C7-AD1B-4D9D-8E8F-F55C05A0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05" y="1569590"/>
            <a:ext cx="695540" cy="1046445"/>
          </a:xfrm>
          <a:prstGeom prst="rect">
            <a:avLst/>
          </a:prstGeom>
        </p:spPr>
      </p:pic>
      <p:pic>
        <p:nvPicPr>
          <p:cNvPr id="39" name="Picture 38" descr="Chart, bubble chart&#10;&#10;Description automatically generated">
            <a:extLst>
              <a:ext uri="{FF2B5EF4-FFF2-40B4-BE49-F238E27FC236}">
                <a16:creationId xmlns:a16="http://schemas.microsoft.com/office/drawing/2014/main" id="{6A4A41B6-73EF-42CF-9969-ED66AD784E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5" y="1572331"/>
            <a:ext cx="695540" cy="1046445"/>
          </a:xfrm>
          <a:prstGeom prst="rect">
            <a:avLst/>
          </a:prstGeom>
        </p:spPr>
      </p:pic>
      <p:pic>
        <p:nvPicPr>
          <p:cNvPr id="41" name="Picture 40" descr="Chart, bubble chart&#10;&#10;Description automatically generated">
            <a:extLst>
              <a:ext uri="{FF2B5EF4-FFF2-40B4-BE49-F238E27FC236}">
                <a16:creationId xmlns:a16="http://schemas.microsoft.com/office/drawing/2014/main" id="{62BFD8B2-7DF8-47DA-8D5D-05E7CD98C2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83" y="3192780"/>
            <a:ext cx="696541" cy="1046445"/>
          </a:xfrm>
          <a:prstGeom prst="rect">
            <a:avLst/>
          </a:prstGeom>
        </p:spPr>
      </p:pic>
      <p:pic>
        <p:nvPicPr>
          <p:cNvPr id="42" name="Picture 41" descr="Chart, bubble chart&#10;&#10;Description automatically generated">
            <a:extLst>
              <a:ext uri="{FF2B5EF4-FFF2-40B4-BE49-F238E27FC236}">
                <a16:creationId xmlns:a16="http://schemas.microsoft.com/office/drawing/2014/main" id="{572FDA01-FC3F-41D9-883D-7D09ED164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5" y="3192780"/>
            <a:ext cx="695540" cy="1046445"/>
          </a:xfrm>
          <a:prstGeom prst="rect">
            <a:avLst/>
          </a:prstGeom>
        </p:spPr>
      </p:pic>
      <p:pic>
        <p:nvPicPr>
          <p:cNvPr id="43" name="Picture 42" descr="Chart, bubble chart&#10;&#10;Description automatically generated">
            <a:extLst>
              <a:ext uri="{FF2B5EF4-FFF2-40B4-BE49-F238E27FC236}">
                <a16:creationId xmlns:a16="http://schemas.microsoft.com/office/drawing/2014/main" id="{94DE6EB3-145D-419E-81E8-6068D0E557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87" y="3192780"/>
            <a:ext cx="695540" cy="1046445"/>
          </a:xfrm>
          <a:prstGeom prst="rect">
            <a:avLst/>
          </a:prstGeom>
        </p:spPr>
      </p:pic>
      <p:pic>
        <p:nvPicPr>
          <p:cNvPr id="44" name="Picture 43" descr="Chart, bubble chart&#10;&#10;Description automatically generated">
            <a:extLst>
              <a:ext uri="{FF2B5EF4-FFF2-40B4-BE49-F238E27FC236}">
                <a16:creationId xmlns:a16="http://schemas.microsoft.com/office/drawing/2014/main" id="{200C1CB8-B844-4B28-8E06-358FD61FB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71" y="3192780"/>
            <a:ext cx="695540" cy="1046445"/>
          </a:xfrm>
          <a:prstGeom prst="rect">
            <a:avLst/>
          </a:prstGeom>
        </p:spPr>
      </p:pic>
      <p:pic>
        <p:nvPicPr>
          <p:cNvPr id="45" name="Picture 44" descr="Chart, bubble chart&#10;&#10;Description automatically generated">
            <a:extLst>
              <a:ext uri="{FF2B5EF4-FFF2-40B4-BE49-F238E27FC236}">
                <a16:creationId xmlns:a16="http://schemas.microsoft.com/office/drawing/2014/main" id="{2D10A55A-8FB7-40B9-A145-BEB2BBF2F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2" y="4931232"/>
            <a:ext cx="695540" cy="1046445"/>
          </a:xfrm>
          <a:prstGeom prst="rect">
            <a:avLst/>
          </a:prstGeom>
        </p:spPr>
      </p:pic>
      <p:pic>
        <p:nvPicPr>
          <p:cNvPr id="46" name="Picture 45" descr="Chart, bubble chart&#10;&#10;Description automatically generated">
            <a:extLst>
              <a:ext uri="{FF2B5EF4-FFF2-40B4-BE49-F238E27FC236}">
                <a16:creationId xmlns:a16="http://schemas.microsoft.com/office/drawing/2014/main" id="{EFE82656-5277-4E8D-9C9B-1C281D8AF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17" y="4928491"/>
            <a:ext cx="695540" cy="1046445"/>
          </a:xfrm>
          <a:prstGeom prst="rect">
            <a:avLst/>
          </a:prstGeom>
        </p:spPr>
      </p:pic>
      <p:pic>
        <p:nvPicPr>
          <p:cNvPr id="47" name="Picture 46" descr="Chart, bubble chart&#10;&#10;Description automatically generated">
            <a:extLst>
              <a:ext uri="{FF2B5EF4-FFF2-40B4-BE49-F238E27FC236}">
                <a16:creationId xmlns:a16="http://schemas.microsoft.com/office/drawing/2014/main" id="{A8B45ED2-D343-477C-B782-E6A14CDB4F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2" y="4928490"/>
            <a:ext cx="696541" cy="1046445"/>
          </a:xfrm>
          <a:prstGeom prst="rect">
            <a:avLst/>
          </a:prstGeom>
        </p:spPr>
      </p:pic>
      <p:pic>
        <p:nvPicPr>
          <p:cNvPr id="38" name="Picture 37" descr="Chart, bubble chart&#10;&#10;Description automatically generated">
            <a:extLst>
              <a:ext uri="{FF2B5EF4-FFF2-40B4-BE49-F238E27FC236}">
                <a16:creationId xmlns:a16="http://schemas.microsoft.com/office/drawing/2014/main" id="{E5D16F61-0C3E-4804-A8B0-0F5796089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37" y="1572331"/>
            <a:ext cx="695540" cy="1046445"/>
          </a:xfrm>
          <a:prstGeom prst="rect">
            <a:avLst/>
          </a:prstGeom>
        </p:spPr>
      </p:pic>
      <p:pic>
        <p:nvPicPr>
          <p:cNvPr id="48" name="Picture 47" descr="Chart, bubble chart&#10;&#10;Description automatically generated">
            <a:extLst>
              <a:ext uri="{FF2B5EF4-FFF2-40B4-BE49-F238E27FC236}">
                <a16:creationId xmlns:a16="http://schemas.microsoft.com/office/drawing/2014/main" id="{65734531-8A1B-48A2-84B9-72C3C3A0C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8" y="1572331"/>
            <a:ext cx="695540" cy="1046445"/>
          </a:xfrm>
          <a:prstGeom prst="rect">
            <a:avLst/>
          </a:prstGeom>
        </p:spPr>
      </p:pic>
      <p:pic>
        <p:nvPicPr>
          <p:cNvPr id="49" name="Picture 48" descr="Chart, bubble chart&#10;&#10;Description automatically generated">
            <a:extLst>
              <a:ext uri="{FF2B5EF4-FFF2-40B4-BE49-F238E27FC236}">
                <a16:creationId xmlns:a16="http://schemas.microsoft.com/office/drawing/2014/main" id="{8AD1F12A-DBEF-4A8F-A325-241274AF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328" y="1572331"/>
            <a:ext cx="695540" cy="104644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7F5B3564-85DD-4D31-BBB3-80E77242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46" y="1572330"/>
            <a:ext cx="695540" cy="1046445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CCFD3D2-8A34-4B40-AC0F-5CDFB9401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46" y="3192780"/>
            <a:ext cx="695540" cy="1046445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10B611C6-0EF9-4FEE-9157-1899FE51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05" y="3192780"/>
            <a:ext cx="695540" cy="1046445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0F1EC41-574B-4776-90B6-2E6CC9EE1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46" y="3192780"/>
            <a:ext cx="695540" cy="1046445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D8EC2F1C-5C46-4CAF-AF69-4A829324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3" y="4928489"/>
            <a:ext cx="695540" cy="1046445"/>
          </a:xfrm>
          <a:prstGeom prst="rect">
            <a:avLst/>
          </a:prstGeom>
        </p:spPr>
      </p:pic>
      <p:pic>
        <p:nvPicPr>
          <p:cNvPr id="55" name="Picture 54" descr="Chart, bubble chart&#10;&#10;Description automatically generated">
            <a:extLst>
              <a:ext uri="{FF2B5EF4-FFF2-40B4-BE49-F238E27FC236}">
                <a16:creationId xmlns:a16="http://schemas.microsoft.com/office/drawing/2014/main" id="{D2E21432-8371-45A6-B24A-1FBD593F2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5" y="4928489"/>
            <a:ext cx="695540" cy="1046445"/>
          </a:xfrm>
          <a:prstGeom prst="rect">
            <a:avLst/>
          </a:prstGeom>
        </p:spPr>
      </p:pic>
      <p:pic>
        <p:nvPicPr>
          <p:cNvPr id="56" name="Picture 55" descr="Chart, bubble chart&#10;&#10;Description automatically generated">
            <a:extLst>
              <a:ext uri="{FF2B5EF4-FFF2-40B4-BE49-F238E27FC236}">
                <a16:creationId xmlns:a16="http://schemas.microsoft.com/office/drawing/2014/main" id="{8F24F679-C570-4D75-9A59-2AD62AD21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70" y="4925748"/>
            <a:ext cx="695540" cy="1046445"/>
          </a:xfrm>
          <a:prstGeom prst="rect">
            <a:avLst/>
          </a:prstGeom>
        </p:spPr>
      </p:pic>
      <p:pic>
        <p:nvPicPr>
          <p:cNvPr id="59" name="Picture 58" descr="Chart, bubble chart&#10;&#10;Description automatically generated">
            <a:extLst>
              <a:ext uri="{FF2B5EF4-FFF2-40B4-BE49-F238E27FC236}">
                <a16:creationId xmlns:a16="http://schemas.microsoft.com/office/drawing/2014/main" id="{2AEBC1FC-4091-452B-A39A-44C836387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56" y="4925748"/>
            <a:ext cx="695540" cy="1046445"/>
          </a:xfrm>
          <a:prstGeom prst="rect">
            <a:avLst/>
          </a:prstGeom>
        </p:spPr>
      </p:pic>
      <p:pic>
        <p:nvPicPr>
          <p:cNvPr id="60" name="Picture 59" descr="Chart, bubble chart&#10;&#10;Description automatically generated">
            <a:extLst>
              <a:ext uri="{FF2B5EF4-FFF2-40B4-BE49-F238E27FC236}">
                <a16:creationId xmlns:a16="http://schemas.microsoft.com/office/drawing/2014/main" id="{0FE50C8F-1704-4F7F-A317-69118E3FD9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41" y="4925748"/>
            <a:ext cx="695540" cy="10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169" y="233979"/>
            <a:ext cx="8687659" cy="6109742"/>
          </a:xfrm>
        </p:spPr>
      </p:pic>
    </p:spTree>
    <p:extLst>
      <p:ext uri="{BB962C8B-B14F-4D97-AF65-F5344CB8AC3E}">
        <p14:creationId xmlns:p14="http://schemas.microsoft.com/office/powerpoint/2010/main" val="191644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6 Answers</a:t>
            </a:r>
            <a:endParaRPr lang="en-AU" dirty="0"/>
          </a:p>
        </p:txBody>
      </p:sp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2727561E-B9E7-4DD7-9339-AC51BA4DB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9" y="4067772"/>
            <a:ext cx="953653" cy="1434778"/>
          </a:xfrm>
          <a:prstGeom prst="rect">
            <a:avLst/>
          </a:prstGeom>
        </p:spPr>
      </p:pic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29" y="4056083"/>
            <a:ext cx="953653" cy="1434778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58" y="1994222"/>
            <a:ext cx="953653" cy="1434778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52" y="1994222"/>
            <a:ext cx="953653" cy="1434778"/>
          </a:xfrm>
          <a:prstGeom prst="rect">
            <a:avLst/>
          </a:prstGeom>
        </p:spPr>
      </p:pic>
      <p:pic>
        <p:nvPicPr>
          <p:cNvPr id="42" name="Picture 41" descr="Chart, bubble chart&#10;&#10;Description automatically generated">
            <a:extLst>
              <a:ext uri="{FF2B5EF4-FFF2-40B4-BE49-F238E27FC236}">
                <a16:creationId xmlns:a16="http://schemas.microsoft.com/office/drawing/2014/main" id="{572FDA01-FC3F-41D9-883D-7D09ED164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636" y="4067772"/>
            <a:ext cx="953653" cy="1434778"/>
          </a:xfrm>
          <a:prstGeom prst="rect">
            <a:avLst/>
          </a:prstGeom>
        </p:spPr>
      </p:pic>
      <p:pic>
        <p:nvPicPr>
          <p:cNvPr id="43" name="Picture 42" descr="Chart, bubble chart&#10;&#10;Description automatically generated">
            <a:extLst>
              <a:ext uri="{FF2B5EF4-FFF2-40B4-BE49-F238E27FC236}">
                <a16:creationId xmlns:a16="http://schemas.microsoft.com/office/drawing/2014/main" id="{94DE6EB3-145D-419E-81E8-6068D0E55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63" y="1994222"/>
            <a:ext cx="953653" cy="1434778"/>
          </a:xfrm>
          <a:prstGeom prst="rect">
            <a:avLst/>
          </a:prstGeom>
        </p:spPr>
      </p:pic>
      <p:pic>
        <p:nvPicPr>
          <p:cNvPr id="47" name="Picture 46" descr="Chart, bubble chart&#10;&#10;Description automatically generated">
            <a:extLst>
              <a:ext uri="{FF2B5EF4-FFF2-40B4-BE49-F238E27FC236}">
                <a16:creationId xmlns:a16="http://schemas.microsoft.com/office/drawing/2014/main" id="{A8B45ED2-D343-477C-B782-E6A14CDB4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69" y="1994222"/>
            <a:ext cx="955026" cy="1434778"/>
          </a:xfrm>
          <a:prstGeom prst="rect">
            <a:avLst/>
          </a:prstGeom>
        </p:spPr>
      </p:pic>
      <p:pic>
        <p:nvPicPr>
          <p:cNvPr id="38" name="Picture 37" descr="Chart, bubble chart&#10;&#10;Description automatically generated">
            <a:extLst>
              <a:ext uri="{FF2B5EF4-FFF2-40B4-BE49-F238E27FC236}">
                <a16:creationId xmlns:a16="http://schemas.microsoft.com/office/drawing/2014/main" id="{E5D16F61-0C3E-4804-A8B0-0F5796089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26" y="4056082"/>
            <a:ext cx="953653" cy="1434778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10B611C6-0EF9-4FEE-9157-1899FE51E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74" y="1994222"/>
            <a:ext cx="953653" cy="1434778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A0F1EC41-574B-4776-90B6-2E6CC9EE1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37" y="4067771"/>
            <a:ext cx="953653" cy="14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761" y="233979"/>
            <a:ext cx="8632474" cy="6109742"/>
          </a:xfrm>
        </p:spPr>
      </p:pic>
    </p:spTree>
    <p:extLst>
      <p:ext uri="{BB962C8B-B14F-4D97-AF65-F5344CB8AC3E}">
        <p14:creationId xmlns:p14="http://schemas.microsoft.com/office/powerpoint/2010/main" val="97354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7 Answers</a:t>
            </a:r>
            <a:endParaRPr lang="en-AU" dirty="0"/>
          </a:p>
        </p:txBody>
      </p:sp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90" y="1572330"/>
            <a:ext cx="695540" cy="1046445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39" y="1572330"/>
            <a:ext cx="695540" cy="1046445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" y="1572331"/>
            <a:ext cx="695540" cy="1046445"/>
          </a:xfrm>
          <a:prstGeom prst="rect">
            <a:avLst/>
          </a:prstGeom>
        </p:spPr>
      </p:pic>
      <p:pic>
        <p:nvPicPr>
          <p:cNvPr id="43" name="Picture 42" descr="Chart, bubble chart&#10;&#10;Description automatically generated">
            <a:extLst>
              <a:ext uri="{FF2B5EF4-FFF2-40B4-BE49-F238E27FC236}">
                <a16:creationId xmlns:a16="http://schemas.microsoft.com/office/drawing/2014/main" id="{94DE6EB3-145D-419E-81E8-6068D0E55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41" y="1572330"/>
            <a:ext cx="695540" cy="1046445"/>
          </a:xfrm>
          <a:prstGeom prst="rect">
            <a:avLst/>
          </a:prstGeom>
        </p:spPr>
      </p:pic>
      <p:pic>
        <p:nvPicPr>
          <p:cNvPr id="46" name="Picture 45" descr="Chart, bubble chart&#10;&#10;Description automatically generated">
            <a:extLst>
              <a:ext uri="{FF2B5EF4-FFF2-40B4-BE49-F238E27FC236}">
                <a16:creationId xmlns:a16="http://schemas.microsoft.com/office/drawing/2014/main" id="{EFE82656-5277-4E8D-9C9B-1C281D8AF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94" y="4928491"/>
            <a:ext cx="695540" cy="1046445"/>
          </a:xfrm>
          <a:prstGeom prst="rect">
            <a:avLst/>
          </a:prstGeom>
        </p:spPr>
      </p:pic>
      <p:pic>
        <p:nvPicPr>
          <p:cNvPr id="47" name="Picture 46" descr="Chart, bubble chart&#10;&#10;Description automatically generated">
            <a:extLst>
              <a:ext uri="{FF2B5EF4-FFF2-40B4-BE49-F238E27FC236}">
                <a16:creationId xmlns:a16="http://schemas.microsoft.com/office/drawing/2014/main" id="{A8B45ED2-D343-477C-B782-E6A14CDB4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79" y="4928490"/>
            <a:ext cx="696541" cy="1046445"/>
          </a:xfrm>
          <a:prstGeom prst="rect">
            <a:avLst/>
          </a:prstGeom>
        </p:spPr>
      </p:pic>
      <p:pic>
        <p:nvPicPr>
          <p:cNvPr id="38" name="Picture 37" descr="Chart, bubble chart&#10;&#10;Description automatically generated">
            <a:extLst>
              <a:ext uri="{FF2B5EF4-FFF2-40B4-BE49-F238E27FC236}">
                <a16:creationId xmlns:a16="http://schemas.microsoft.com/office/drawing/2014/main" id="{E5D16F61-0C3E-4804-A8B0-0F5796089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4" y="1572331"/>
            <a:ext cx="695540" cy="1046445"/>
          </a:xfrm>
          <a:prstGeom prst="rect">
            <a:avLst/>
          </a:prstGeom>
        </p:spPr>
      </p:pic>
      <p:pic>
        <p:nvPicPr>
          <p:cNvPr id="48" name="Picture 47" descr="Chart, bubble chart&#10;&#10;Description automatically generated">
            <a:extLst>
              <a:ext uri="{FF2B5EF4-FFF2-40B4-BE49-F238E27FC236}">
                <a16:creationId xmlns:a16="http://schemas.microsoft.com/office/drawing/2014/main" id="{65734531-8A1B-48A2-84B9-72C3C3A0C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5" y="1572331"/>
            <a:ext cx="695540" cy="1046445"/>
          </a:xfrm>
          <a:prstGeom prst="rect">
            <a:avLst/>
          </a:prstGeom>
        </p:spPr>
      </p:pic>
      <p:pic>
        <p:nvPicPr>
          <p:cNvPr id="49" name="Picture 48" descr="Chart, bubble chart&#10;&#10;Description automatically generated">
            <a:extLst>
              <a:ext uri="{FF2B5EF4-FFF2-40B4-BE49-F238E27FC236}">
                <a16:creationId xmlns:a16="http://schemas.microsoft.com/office/drawing/2014/main" id="{8AD1F12A-DBEF-4A8F-A325-241274AFA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55" y="1572331"/>
            <a:ext cx="695540" cy="1046445"/>
          </a:xfrm>
          <a:prstGeom prst="rect">
            <a:avLst/>
          </a:prstGeom>
        </p:spPr>
      </p:pic>
      <p:pic>
        <p:nvPicPr>
          <p:cNvPr id="35" name="Picture 34" descr="Chart, icon, bubble chart&#10;&#10;Description automatically generated">
            <a:extLst>
              <a:ext uri="{FF2B5EF4-FFF2-40B4-BE49-F238E27FC236}">
                <a16:creationId xmlns:a16="http://schemas.microsoft.com/office/drawing/2014/main" id="{A2DD986B-F5EF-41F6-9BE1-5CC1CD570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76" y="1572330"/>
            <a:ext cx="695540" cy="1046445"/>
          </a:xfrm>
          <a:prstGeom prst="rect">
            <a:avLst/>
          </a:prstGeom>
        </p:spPr>
      </p:pic>
      <p:pic>
        <p:nvPicPr>
          <p:cNvPr id="40" name="Picture 39" descr="Chart, bubble chart&#10;&#10;Description automatically generated">
            <a:extLst>
              <a:ext uri="{FF2B5EF4-FFF2-40B4-BE49-F238E27FC236}">
                <a16:creationId xmlns:a16="http://schemas.microsoft.com/office/drawing/2014/main" id="{AEE638E4-F621-4DFA-AAB5-9B5DBBBDDD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36" y="1572330"/>
            <a:ext cx="695540" cy="1046445"/>
          </a:xfrm>
          <a:prstGeom prst="rect">
            <a:avLst/>
          </a:prstGeom>
        </p:spPr>
      </p:pic>
      <p:pic>
        <p:nvPicPr>
          <p:cNvPr id="57" name="Picture 56" descr="Chart, bubble chart&#10;&#10;Description automatically generated">
            <a:extLst>
              <a:ext uri="{FF2B5EF4-FFF2-40B4-BE49-F238E27FC236}">
                <a16:creationId xmlns:a16="http://schemas.microsoft.com/office/drawing/2014/main" id="{EFAFB74E-A77D-4DB3-8C76-67D74194D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86" y="1572330"/>
            <a:ext cx="696541" cy="1046445"/>
          </a:xfrm>
          <a:prstGeom prst="rect">
            <a:avLst/>
          </a:prstGeom>
        </p:spPr>
      </p:pic>
      <p:pic>
        <p:nvPicPr>
          <p:cNvPr id="58" name="Picture 57" descr="Chart, bubble chart&#10;&#10;Description automatically generated">
            <a:extLst>
              <a:ext uri="{FF2B5EF4-FFF2-40B4-BE49-F238E27FC236}">
                <a16:creationId xmlns:a16="http://schemas.microsoft.com/office/drawing/2014/main" id="{5A379448-4865-4C5E-B42F-C6C01B8C04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38" y="1572330"/>
            <a:ext cx="695540" cy="1046445"/>
          </a:xfrm>
          <a:prstGeom prst="rect">
            <a:avLst/>
          </a:prstGeom>
        </p:spPr>
      </p:pic>
      <p:pic>
        <p:nvPicPr>
          <p:cNvPr id="61" name="Picture 60" descr="Chart, icon, bubble chart&#10;&#10;Description automatically generated">
            <a:extLst>
              <a:ext uri="{FF2B5EF4-FFF2-40B4-BE49-F238E27FC236}">
                <a16:creationId xmlns:a16="http://schemas.microsoft.com/office/drawing/2014/main" id="{F4A8B0B0-65AD-4A1B-B346-9670CED34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88" y="1575038"/>
            <a:ext cx="695540" cy="1046445"/>
          </a:xfrm>
          <a:prstGeom prst="rect">
            <a:avLst/>
          </a:prstGeom>
        </p:spPr>
      </p:pic>
      <p:pic>
        <p:nvPicPr>
          <p:cNvPr id="62" name="Picture 61" descr="Chart, bubble chart&#10;&#10;Description automatically generated">
            <a:extLst>
              <a:ext uri="{FF2B5EF4-FFF2-40B4-BE49-F238E27FC236}">
                <a16:creationId xmlns:a16="http://schemas.microsoft.com/office/drawing/2014/main" id="{00FC2275-4A13-4F21-BC2C-D02B977FF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26" y="3206852"/>
            <a:ext cx="695540" cy="1046445"/>
          </a:xfrm>
          <a:prstGeom prst="rect">
            <a:avLst/>
          </a:prstGeom>
        </p:spPr>
      </p:pic>
      <p:pic>
        <p:nvPicPr>
          <p:cNvPr id="63" name="Picture 62" descr="Chart, icon, bubble chart&#10;&#10;Description automatically generated">
            <a:extLst>
              <a:ext uri="{FF2B5EF4-FFF2-40B4-BE49-F238E27FC236}">
                <a16:creationId xmlns:a16="http://schemas.microsoft.com/office/drawing/2014/main" id="{800AD735-CACC-404F-BAB2-167A7706F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" y="3206852"/>
            <a:ext cx="695540" cy="1046445"/>
          </a:xfrm>
          <a:prstGeom prst="rect">
            <a:avLst/>
          </a:prstGeom>
        </p:spPr>
      </p:pic>
      <p:pic>
        <p:nvPicPr>
          <p:cNvPr id="64" name="Picture 63" descr="Chart, bubble chart&#10;&#10;Description automatically generated">
            <a:extLst>
              <a:ext uri="{FF2B5EF4-FFF2-40B4-BE49-F238E27FC236}">
                <a16:creationId xmlns:a16="http://schemas.microsoft.com/office/drawing/2014/main" id="{9470D72D-C715-4EB9-B2CC-81529D172E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1" y="3206852"/>
            <a:ext cx="695540" cy="1046445"/>
          </a:xfrm>
          <a:prstGeom prst="rect">
            <a:avLst/>
          </a:prstGeom>
        </p:spPr>
      </p:pic>
      <p:pic>
        <p:nvPicPr>
          <p:cNvPr id="65" name="Picture 64" descr="Chart, bubble chart&#10;&#10;Description automatically generated">
            <a:extLst>
              <a:ext uri="{FF2B5EF4-FFF2-40B4-BE49-F238E27FC236}">
                <a16:creationId xmlns:a16="http://schemas.microsoft.com/office/drawing/2014/main" id="{9FE0590C-8963-45E7-A4A5-57D5B91DF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4" y="3206852"/>
            <a:ext cx="695540" cy="1046445"/>
          </a:xfrm>
          <a:prstGeom prst="rect">
            <a:avLst/>
          </a:prstGeom>
        </p:spPr>
      </p:pic>
      <p:pic>
        <p:nvPicPr>
          <p:cNvPr id="66" name="Picture 65" descr="Chart, icon, bubble chart&#10;&#10;Description automatically generated">
            <a:extLst>
              <a:ext uri="{FF2B5EF4-FFF2-40B4-BE49-F238E27FC236}">
                <a16:creationId xmlns:a16="http://schemas.microsoft.com/office/drawing/2014/main" id="{64FA8664-45DC-4ADE-B78E-9E9C3A00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85" y="3206852"/>
            <a:ext cx="695540" cy="1046445"/>
          </a:xfrm>
          <a:prstGeom prst="rect">
            <a:avLst/>
          </a:prstGeom>
        </p:spPr>
      </p:pic>
      <p:pic>
        <p:nvPicPr>
          <p:cNvPr id="68" name="Picture 67" descr="Chart, bubble chart&#10;&#10;Description automatically generated">
            <a:extLst>
              <a:ext uri="{FF2B5EF4-FFF2-40B4-BE49-F238E27FC236}">
                <a16:creationId xmlns:a16="http://schemas.microsoft.com/office/drawing/2014/main" id="{CFF3BB38-89D6-49B8-A2DB-1E4EBFFB0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96" y="3206852"/>
            <a:ext cx="695540" cy="1046445"/>
          </a:xfrm>
          <a:prstGeom prst="rect">
            <a:avLst/>
          </a:prstGeom>
        </p:spPr>
      </p:pic>
      <p:pic>
        <p:nvPicPr>
          <p:cNvPr id="69" name="Picture 68" descr="Chart, bubble chart&#10;&#10;Description automatically generated">
            <a:extLst>
              <a:ext uri="{FF2B5EF4-FFF2-40B4-BE49-F238E27FC236}">
                <a16:creationId xmlns:a16="http://schemas.microsoft.com/office/drawing/2014/main" id="{0F1448F7-4335-4205-B350-3948F5DD9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81" y="3206852"/>
            <a:ext cx="695540" cy="1046445"/>
          </a:xfrm>
          <a:prstGeom prst="rect">
            <a:avLst/>
          </a:prstGeom>
        </p:spPr>
      </p:pic>
      <p:pic>
        <p:nvPicPr>
          <p:cNvPr id="70" name="Picture 69" descr="Chart, bubble chart&#10;&#10;Description automatically generated">
            <a:extLst>
              <a:ext uri="{FF2B5EF4-FFF2-40B4-BE49-F238E27FC236}">
                <a16:creationId xmlns:a16="http://schemas.microsoft.com/office/drawing/2014/main" id="{8E240AE5-01C4-4A04-AEC5-C433DEDE1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66" y="3206852"/>
            <a:ext cx="696541" cy="1046445"/>
          </a:xfrm>
          <a:prstGeom prst="rect">
            <a:avLst/>
          </a:prstGeom>
        </p:spPr>
      </p:pic>
      <p:pic>
        <p:nvPicPr>
          <p:cNvPr id="71" name="Picture 70" descr="Chart, bubble chart&#10;&#10;Description automatically generated">
            <a:extLst>
              <a:ext uri="{FF2B5EF4-FFF2-40B4-BE49-F238E27FC236}">
                <a16:creationId xmlns:a16="http://schemas.microsoft.com/office/drawing/2014/main" id="{7DBAE589-7262-464D-84E4-DDB5C2F38E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88" y="3206852"/>
            <a:ext cx="695540" cy="1046445"/>
          </a:xfrm>
          <a:prstGeom prst="rect">
            <a:avLst/>
          </a:prstGeom>
        </p:spPr>
      </p:pic>
      <p:pic>
        <p:nvPicPr>
          <p:cNvPr id="72" name="Picture 71" descr="Chart, bubble chart&#10;&#10;Description automatically generated">
            <a:extLst>
              <a:ext uri="{FF2B5EF4-FFF2-40B4-BE49-F238E27FC236}">
                <a16:creationId xmlns:a16="http://schemas.microsoft.com/office/drawing/2014/main" id="{94107B2B-B908-4361-A88B-6A278D3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78" y="3206852"/>
            <a:ext cx="695540" cy="1046445"/>
          </a:xfrm>
          <a:prstGeom prst="rect">
            <a:avLst/>
          </a:prstGeom>
        </p:spPr>
      </p:pic>
      <p:pic>
        <p:nvPicPr>
          <p:cNvPr id="73" name="Picture 72" descr="Chart, bubble chart&#10;&#10;Description automatically generated">
            <a:extLst>
              <a:ext uri="{FF2B5EF4-FFF2-40B4-BE49-F238E27FC236}">
                <a16:creationId xmlns:a16="http://schemas.microsoft.com/office/drawing/2014/main" id="{C03BC458-C6B7-478B-9723-2EA2F2877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83" y="3206852"/>
            <a:ext cx="695540" cy="1046445"/>
          </a:xfrm>
          <a:prstGeom prst="rect">
            <a:avLst/>
          </a:prstGeom>
        </p:spPr>
      </p:pic>
      <p:pic>
        <p:nvPicPr>
          <p:cNvPr id="74" name="Picture 73" descr="Chart, bubble chart&#10;&#10;Description automatically generated">
            <a:extLst>
              <a:ext uri="{FF2B5EF4-FFF2-40B4-BE49-F238E27FC236}">
                <a16:creationId xmlns:a16="http://schemas.microsoft.com/office/drawing/2014/main" id="{B6D849C1-0BCC-49FC-BFA8-12CA89DA56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73" y="3206852"/>
            <a:ext cx="695540" cy="1046445"/>
          </a:xfrm>
          <a:prstGeom prst="rect">
            <a:avLst/>
          </a:prstGeom>
        </p:spPr>
      </p:pic>
      <p:pic>
        <p:nvPicPr>
          <p:cNvPr id="75" name="Picture 74" descr="Chart, bubble chart&#10;&#10;Description automatically generated">
            <a:extLst>
              <a:ext uri="{FF2B5EF4-FFF2-40B4-BE49-F238E27FC236}">
                <a16:creationId xmlns:a16="http://schemas.microsoft.com/office/drawing/2014/main" id="{8B2A7BB7-D71C-44A3-BDCC-B001CF79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" y="4925748"/>
            <a:ext cx="695540" cy="1046445"/>
          </a:xfrm>
          <a:prstGeom prst="rect">
            <a:avLst/>
          </a:prstGeom>
        </p:spPr>
      </p:pic>
      <p:pic>
        <p:nvPicPr>
          <p:cNvPr id="76" name="Picture 75" descr="Chart, bubble chart&#10;&#10;Description automatically generated">
            <a:extLst>
              <a:ext uri="{FF2B5EF4-FFF2-40B4-BE49-F238E27FC236}">
                <a16:creationId xmlns:a16="http://schemas.microsoft.com/office/drawing/2014/main" id="{2D71EF49-A0B2-4481-94CB-19CF60F1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38" y="4925748"/>
            <a:ext cx="695540" cy="10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6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761" y="236626"/>
            <a:ext cx="8632474" cy="6104448"/>
          </a:xfrm>
        </p:spPr>
      </p:pic>
    </p:spTree>
    <p:extLst>
      <p:ext uri="{BB962C8B-B14F-4D97-AF65-F5344CB8AC3E}">
        <p14:creationId xmlns:p14="http://schemas.microsoft.com/office/powerpoint/2010/main" val="280827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8 Answers</a:t>
            </a:r>
            <a:endParaRPr lang="en-AU" dirty="0"/>
          </a:p>
        </p:txBody>
      </p:sp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94" y="3630206"/>
            <a:ext cx="803946" cy="1209543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4" y="1690688"/>
            <a:ext cx="803946" cy="1209543"/>
          </a:xfrm>
          <a:prstGeom prst="rect">
            <a:avLst/>
          </a:prstGeom>
        </p:spPr>
      </p:pic>
      <p:pic>
        <p:nvPicPr>
          <p:cNvPr id="47" name="Picture 46" descr="Chart, bubble chart&#10;&#10;Description automatically generated">
            <a:extLst>
              <a:ext uri="{FF2B5EF4-FFF2-40B4-BE49-F238E27FC236}">
                <a16:creationId xmlns:a16="http://schemas.microsoft.com/office/drawing/2014/main" id="{A8B45ED2-D343-477C-B782-E6A14CDB4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40" y="3630206"/>
            <a:ext cx="805103" cy="1209543"/>
          </a:xfrm>
          <a:prstGeom prst="rect">
            <a:avLst/>
          </a:prstGeom>
        </p:spPr>
      </p:pic>
      <p:pic>
        <p:nvPicPr>
          <p:cNvPr id="38" name="Picture 37" descr="Chart, bubble chart&#10;&#10;Description automatically generated">
            <a:extLst>
              <a:ext uri="{FF2B5EF4-FFF2-40B4-BE49-F238E27FC236}">
                <a16:creationId xmlns:a16="http://schemas.microsoft.com/office/drawing/2014/main" id="{E5D16F61-0C3E-4804-A8B0-0F5796089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40" y="1690688"/>
            <a:ext cx="803946" cy="1209543"/>
          </a:xfrm>
          <a:prstGeom prst="rect">
            <a:avLst/>
          </a:prstGeom>
        </p:spPr>
      </p:pic>
      <p:pic>
        <p:nvPicPr>
          <p:cNvPr id="48" name="Picture 47" descr="Chart, bubble chart&#10;&#10;Description automatically generated">
            <a:extLst>
              <a:ext uri="{FF2B5EF4-FFF2-40B4-BE49-F238E27FC236}">
                <a16:creationId xmlns:a16="http://schemas.microsoft.com/office/drawing/2014/main" id="{65734531-8A1B-48A2-84B9-72C3C3A0C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72" y="1690688"/>
            <a:ext cx="803946" cy="1209543"/>
          </a:xfrm>
          <a:prstGeom prst="rect">
            <a:avLst/>
          </a:prstGeom>
        </p:spPr>
      </p:pic>
      <p:pic>
        <p:nvPicPr>
          <p:cNvPr id="40" name="Picture 39" descr="Chart, bubble chart&#10;&#10;Description automatically generated">
            <a:extLst>
              <a:ext uri="{FF2B5EF4-FFF2-40B4-BE49-F238E27FC236}">
                <a16:creationId xmlns:a16="http://schemas.microsoft.com/office/drawing/2014/main" id="{AEE638E4-F621-4DFA-AAB5-9B5DBBBDD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73" y="3630206"/>
            <a:ext cx="803946" cy="1209543"/>
          </a:xfrm>
          <a:prstGeom prst="rect">
            <a:avLst/>
          </a:prstGeom>
        </p:spPr>
      </p:pic>
      <p:pic>
        <p:nvPicPr>
          <p:cNvPr id="62" name="Picture 61" descr="Chart, bubble chart&#10;&#10;Description automatically generated">
            <a:extLst>
              <a:ext uri="{FF2B5EF4-FFF2-40B4-BE49-F238E27FC236}">
                <a16:creationId xmlns:a16="http://schemas.microsoft.com/office/drawing/2014/main" id="{00FC2275-4A13-4F21-BC2C-D02B977FFF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79" y="1690688"/>
            <a:ext cx="803946" cy="1209543"/>
          </a:xfrm>
          <a:prstGeom prst="rect">
            <a:avLst/>
          </a:prstGeom>
        </p:spPr>
      </p:pic>
      <p:pic>
        <p:nvPicPr>
          <p:cNvPr id="63" name="Picture 62" descr="Chart, icon, bubble chart&#10;&#10;Description automatically generated">
            <a:extLst>
              <a:ext uri="{FF2B5EF4-FFF2-40B4-BE49-F238E27FC236}">
                <a16:creationId xmlns:a16="http://schemas.microsoft.com/office/drawing/2014/main" id="{800AD735-CACC-404F-BAB2-167A7706F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06" y="1690688"/>
            <a:ext cx="803946" cy="1209543"/>
          </a:xfrm>
          <a:prstGeom prst="rect">
            <a:avLst/>
          </a:prstGeom>
        </p:spPr>
      </p:pic>
      <p:pic>
        <p:nvPicPr>
          <p:cNvPr id="65" name="Picture 64" descr="Chart, bubble chart&#10;&#10;Description automatically generated">
            <a:extLst>
              <a:ext uri="{FF2B5EF4-FFF2-40B4-BE49-F238E27FC236}">
                <a16:creationId xmlns:a16="http://schemas.microsoft.com/office/drawing/2014/main" id="{9FE0590C-8963-45E7-A4A5-57D5B91DF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95" y="1690688"/>
            <a:ext cx="803946" cy="1209543"/>
          </a:xfrm>
          <a:prstGeom prst="rect">
            <a:avLst/>
          </a:prstGeom>
        </p:spPr>
      </p:pic>
      <p:pic>
        <p:nvPicPr>
          <p:cNvPr id="75" name="Picture 74" descr="Chart, bubble chart&#10;&#10;Description automatically generated">
            <a:extLst>
              <a:ext uri="{FF2B5EF4-FFF2-40B4-BE49-F238E27FC236}">
                <a16:creationId xmlns:a16="http://schemas.microsoft.com/office/drawing/2014/main" id="{8B2A7BB7-D71C-44A3-BDCC-B001CF796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" y="3630206"/>
            <a:ext cx="803946" cy="1209543"/>
          </a:xfrm>
          <a:prstGeom prst="rect">
            <a:avLst/>
          </a:prstGeom>
        </p:spPr>
      </p:pic>
      <p:pic>
        <p:nvPicPr>
          <p:cNvPr id="76" name="Picture 75" descr="Chart, bubble chart&#10;&#10;Description automatically generated">
            <a:extLst>
              <a:ext uri="{FF2B5EF4-FFF2-40B4-BE49-F238E27FC236}">
                <a16:creationId xmlns:a16="http://schemas.microsoft.com/office/drawing/2014/main" id="{2D71EF49-A0B2-4481-94CB-19CF60F16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22" y="3630206"/>
            <a:ext cx="803946" cy="1209543"/>
          </a:xfrm>
          <a:prstGeom prst="rect">
            <a:avLst/>
          </a:prstGeom>
        </p:spPr>
      </p:pic>
      <p:pic>
        <p:nvPicPr>
          <p:cNvPr id="36" name="Picture 35" descr="Chart, icon, bubble chart&#10;&#10;Description automatically generated">
            <a:extLst>
              <a:ext uri="{FF2B5EF4-FFF2-40B4-BE49-F238E27FC236}">
                <a16:creationId xmlns:a16="http://schemas.microsoft.com/office/drawing/2014/main" id="{A1A5E2CC-4B3B-4FD8-A894-ABF17B248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30" y="1690688"/>
            <a:ext cx="803946" cy="1209543"/>
          </a:xfrm>
          <a:prstGeom prst="rect">
            <a:avLst/>
          </a:prstGeom>
        </p:spPr>
      </p:pic>
      <p:pic>
        <p:nvPicPr>
          <p:cNvPr id="41" name="Picture 40" descr="Chart, bubble chart&#10;&#10;Description automatically generated">
            <a:extLst>
              <a:ext uri="{FF2B5EF4-FFF2-40B4-BE49-F238E27FC236}">
                <a16:creationId xmlns:a16="http://schemas.microsoft.com/office/drawing/2014/main" id="{171D1ADD-F59B-4DD3-AEB5-AE372919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35" y="1690688"/>
            <a:ext cx="803946" cy="1209543"/>
          </a:xfrm>
          <a:prstGeom prst="rect">
            <a:avLst/>
          </a:prstGeom>
        </p:spPr>
      </p:pic>
      <p:pic>
        <p:nvPicPr>
          <p:cNvPr id="44" name="Picture 43" descr="Chart, bubble chart&#10;&#10;Description automatically generated">
            <a:extLst>
              <a:ext uri="{FF2B5EF4-FFF2-40B4-BE49-F238E27FC236}">
                <a16:creationId xmlns:a16="http://schemas.microsoft.com/office/drawing/2014/main" id="{A3B94505-8544-4CC2-B921-013FFF6E6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513" y="1690688"/>
            <a:ext cx="805103" cy="1209543"/>
          </a:xfrm>
          <a:prstGeom prst="rect">
            <a:avLst/>
          </a:prstGeom>
        </p:spPr>
      </p:pic>
      <p:pic>
        <p:nvPicPr>
          <p:cNvPr id="45" name="Picture 44" descr="Chart, bubble chart&#10;&#10;Description automatically generated">
            <a:extLst>
              <a:ext uri="{FF2B5EF4-FFF2-40B4-BE49-F238E27FC236}">
                <a16:creationId xmlns:a16="http://schemas.microsoft.com/office/drawing/2014/main" id="{F1045B65-D6A0-419D-AC8C-3B91177E35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73" y="3630206"/>
            <a:ext cx="803946" cy="120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0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CCA02-116C-4007-A344-62419D572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83" y="2339975"/>
            <a:ext cx="4896892" cy="39165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5ADF57-D8ED-41AA-8706-8E476040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Downloads and Materials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A5565-27B1-4019-B0BC-5FF50C9F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75" y="2339975"/>
            <a:ext cx="4896892" cy="3946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6ADF5-0436-4B15-86D9-54A20BCDA108}"/>
              </a:ext>
            </a:extLst>
          </p:cNvPr>
          <p:cNvSpPr txBox="1"/>
          <p:nvPr/>
        </p:nvSpPr>
        <p:spPr>
          <a:xfrm>
            <a:off x="752475" y="97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6D6E9A9-2F10-48C2-972D-10BD37F60979}"/>
              </a:ext>
            </a:extLst>
          </p:cNvPr>
          <p:cNvSpPr txBox="1">
            <a:spLocks/>
          </p:cNvSpPr>
          <p:nvPr/>
        </p:nvSpPr>
        <p:spPr>
          <a:xfrm>
            <a:off x="273908" y="1468073"/>
            <a:ext cx="11658600" cy="87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>
                <a:solidFill>
                  <a:srgbClr val="00B0F0"/>
                </a:solidFill>
              </a:rPr>
              <a:t>www.drpaulswan.com.au/resources</a:t>
            </a:r>
            <a:endParaRPr lang="en-AU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13" y="191188"/>
            <a:ext cx="8781373" cy="6195325"/>
          </a:xfrm>
        </p:spPr>
      </p:pic>
    </p:spTree>
    <p:extLst>
      <p:ext uri="{BB962C8B-B14F-4D97-AF65-F5344CB8AC3E}">
        <p14:creationId xmlns:p14="http://schemas.microsoft.com/office/powerpoint/2010/main" val="13477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 Answers</a:t>
            </a:r>
            <a:endParaRPr lang="en-AU" dirty="0"/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A11E3E98-0C20-4212-95A7-509194C8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6" y="1844037"/>
            <a:ext cx="958155" cy="1440000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B0BA0355-7FA3-4A4B-9260-859C8055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25" y="1844037"/>
            <a:ext cx="958155" cy="1440000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6E118888-5E9E-4B5F-A142-5E4AF7F5A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97" y="3573964"/>
            <a:ext cx="959534" cy="1440000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2727561E-B9E7-4DD7-9339-AC51BA4DB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15" y="1844037"/>
            <a:ext cx="958155" cy="1440000"/>
          </a:xfrm>
          <a:prstGeom prst="rect">
            <a:avLst/>
          </a:prstGeom>
        </p:spPr>
      </p:pic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5" y="1844037"/>
            <a:ext cx="958155" cy="1440000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64" y="1835651"/>
            <a:ext cx="958155" cy="1440000"/>
          </a:xfrm>
          <a:prstGeom prst="rect">
            <a:avLst/>
          </a:prstGeom>
        </p:spPr>
      </p:pic>
      <p:pic>
        <p:nvPicPr>
          <p:cNvPr id="21" name="Picture 20" descr="Chart, bubble chart&#10;&#10;Description automatically generated">
            <a:extLst>
              <a:ext uri="{FF2B5EF4-FFF2-40B4-BE49-F238E27FC236}">
                <a16:creationId xmlns:a16="http://schemas.microsoft.com/office/drawing/2014/main" id="{CAE51D8A-48BB-4716-8950-96CDAD9C5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434" y="3573964"/>
            <a:ext cx="958155" cy="1440000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42" y="1844037"/>
            <a:ext cx="958155" cy="1440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4F049E9-A2AA-4B07-8731-5C3C6FDDC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4" y="1844037"/>
            <a:ext cx="958155" cy="144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B4173BE-E2C2-4E54-857A-DDBED8A901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2" y="1844037"/>
            <a:ext cx="958155" cy="1440000"/>
          </a:xfrm>
          <a:prstGeom prst="rect">
            <a:avLst/>
          </a:prstGeom>
        </p:spPr>
      </p:pic>
      <p:pic>
        <p:nvPicPr>
          <p:cNvPr id="27" name="Picture 26" descr="Chart, bubble chart&#10;&#10;Description automatically generated">
            <a:extLst>
              <a:ext uri="{FF2B5EF4-FFF2-40B4-BE49-F238E27FC236}">
                <a16:creationId xmlns:a16="http://schemas.microsoft.com/office/drawing/2014/main" id="{6A60A07F-9C33-43D6-A5BA-041863BB0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1835651"/>
            <a:ext cx="958155" cy="1440000"/>
          </a:xfrm>
          <a:prstGeom prst="rect">
            <a:avLst/>
          </a:prstGeom>
        </p:spPr>
      </p:pic>
      <p:pic>
        <p:nvPicPr>
          <p:cNvPr id="28" name="Picture 27" descr="Chart, icon, bubble chart&#10;&#10;Description automatically generated">
            <a:extLst>
              <a:ext uri="{FF2B5EF4-FFF2-40B4-BE49-F238E27FC236}">
                <a16:creationId xmlns:a16="http://schemas.microsoft.com/office/drawing/2014/main" id="{22887420-449B-4316-8466-6D9A9E0ED5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3" y="3573964"/>
            <a:ext cx="958155" cy="1440000"/>
          </a:xfrm>
          <a:prstGeom prst="rect">
            <a:avLst/>
          </a:prstGeom>
        </p:spPr>
      </p:pic>
      <p:pic>
        <p:nvPicPr>
          <p:cNvPr id="29" name="Picture 28" descr="Chart, bubble chart&#10;&#10;Description automatically generated">
            <a:extLst>
              <a:ext uri="{FF2B5EF4-FFF2-40B4-BE49-F238E27FC236}">
                <a16:creationId xmlns:a16="http://schemas.microsoft.com/office/drawing/2014/main" id="{0ECFC7A8-D8E0-43A2-A6F0-6C3D75F64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5" y="3573964"/>
            <a:ext cx="958155" cy="1440000"/>
          </a:xfrm>
          <a:prstGeom prst="rect">
            <a:avLst/>
          </a:prstGeom>
        </p:spPr>
      </p:pic>
      <p:pic>
        <p:nvPicPr>
          <p:cNvPr id="30" name="Picture 29" descr="Chart, bubble chart&#10;&#10;Description automatically generated">
            <a:extLst>
              <a:ext uri="{FF2B5EF4-FFF2-40B4-BE49-F238E27FC236}">
                <a16:creationId xmlns:a16="http://schemas.microsoft.com/office/drawing/2014/main" id="{89197F03-5762-44FD-8932-DCB8D4786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25" y="3573964"/>
            <a:ext cx="958155" cy="1440000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16" y="3573964"/>
            <a:ext cx="958155" cy="1440000"/>
          </a:xfrm>
          <a:prstGeom prst="rect">
            <a:avLst/>
          </a:prstGeom>
        </p:spPr>
      </p:pic>
      <p:pic>
        <p:nvPicPr>
          <p:cNvPr id="32" name="Picture 31" descr="Chart, bubble chart&#10;&#10;Description automatically generated">
            <a:extLst>
              <a:ext uri="{FF2B5EF4-FFF2-40B4-BE49-F238E27FC236}">
                <a16:creationId xmlns:a16="http://schemas.microsoft.com/office/drawing/2014/main" id="{29E0A181-3D8C-4C79-AA82-2DB5F82349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85" y="3573964"/>
            <a:ext cx="958155" cy="1440000"/>
          </a:xfrm>
          <a:prstGeom prst="rect">
            <a:avLst/>
          </a:prstGeom>
        </p:spPr>
      </p:pic>
      <p:pic>
        <p:nvPicPr>
          <p:cNvPr id="33" name="Picture 32" descr="Chart, bubble chart&#10;&#10;Description automatically generated">
            <a:extLst>
              <a:ext uri="{FF2B5EF4-FFF2-40B4-BE49-F238E27FC236}">
                <a16:creationId xmlns:a16="http://schemas.microsoft.com/office/drawing/2014/main" id="{B5DD5D0A-2290-492A-A9FB-DE7DD627E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63" y="3582350"/>
            <a:ext cx="958155" cy="1440000"/>
          </a:xfrm>
          <a:prstGeom prst="rect">
            <a:avLst/>
          </a:prstGeom>
        </p:spPr>
      </p:pic>
      <p:pic>
        <p:nvPicPr>
          <p:cNvPr id="34" name="Picture 33" descr="Chart, bubble chart&#10;&#10;Description automatically generated">
            <a:extLst>
              <a:ext uri="{FF2B5EF4-FFF2-40B4-BE49-F238E27FC236}">
                <a16:creationId xmlns:a16="http://schemas.microsoft.com/office/drawing/2014/main" id="{09F3F266-BE59-413A-958E-DC497B1C8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94" y="3582350"/>
            <a:ext cx="95953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313" y="205178"/>
            <a:ext cx="8781373" cy="6167345"/>
          </a:xfrm>
        </p:spPr>
      </p:pic>
    </p:spTree>
    <p:extLst>
      <p:ext uri="{BB962C8B-B14F-4D97-AF65-F5344CB8AC3E}">
        <p14:creationId xmlns:p14="http://schemas.microsoft.com/office/powerpoint/2010/main" val="23497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 Answers</a:t>
            </a:r>
            <a:endParaRPr lang="en-AU" dirty="0"/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A11E3E98-0C20-4212-95A7-509194C8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4" y="1560606"/>
            <a:ext cx="958155" cy="1440000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B0BA0355-7FA3-4A4B-9260-859C8055B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825" y="3582350"/>
            <a:ext cx="958155" cy="1440000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2727561E-B9E7-4DD7-9339-AC51BA4DB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15" y="3582350"/>
            <a:ext cx="958155" cy="1440000"/>
          </a:xfrm>
          <a:prstGeom prst="rect">
            <a:avLst/>
          </a:prstGeom>
        </p:spPr>
      </p:pic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03" y="1560606"/>
            <a:ext cx="958155" cy="1440000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64" y="1552220"/>
            <a:ext cx="958155" cy="1440000"/>
          </a:xfrm>
          <a:prstGeom prst="rect">
            <a:avLst/>
          </a:prstGeom>
        </p:spPr>
      </p:pic>
      <p:pic>
        <p:nvPicPr>
          <p:cNvPr id="21" name="Picture 20" descr="Chart, bubble chart&#10;&#10;Description automatically generated">
            <a:extLst>
              <a:ext uri="{FF2B5EF4-FFF2-40B4-BE49-F238E27FC236}">
                <a16:creationId xmlns:a16="http://schemas.microsoft.com/office/drawing/2014/main" id="{CAE51D8A-48BB-4716-8950-96CDAD9C5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2" y="1560606"/>
            <a:ext cx="958155" cy="1440000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42" y="1560606"/>
            <a:ext cx="958155" cy="1440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4F049E9-A2AA-4B07-8731-5C3C6FDDC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2" y="1560606"/>
            <a:ext cx="958155" cy="144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B4173BE-E2C2-4E54-857A-DDBED8A90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2" y="3582350"/>
            <a:ext cx="958155" cy="1440000"/>
          </a:xfrm>
          <a:prstGeom prst="rect">
            <a:avLst/>
          </a:prstGeom>
        </p:spPr>
      </p:pic>
      <p:pic>
        <p:nvPicPr>
          <p:cNvPr id="28" name="Picture 27" descr="Chart, icon, bubble chart&#10;&#10;Description automatically generated">
            <a:extLst>
              <a:ext uri="{FF2B5EF4-FFF2-40B4-BE49-F238E27FC236}">
                <a16:creationId xmlns:a16="http://schemas.microsoft.com/office/drawing/2014/main" id="{22887420-449B-4316-8466-6D9A9E0ED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42" y="3573964"/>
            <a:ext cx="958155" cy="1440000"/>
          </a:xfrm>
          <a:prstGeom prst="rect">
            <a:avLst/>
          </a:prstGeom>
        </p:spPr>
      </p:pic>
      <p:pic>
        <p:nvPicPr>
          <p:cNvPr id="30" name="Picture 29" descr="Chart, bubble chart&#10;&#10;Description automatically generated">
            <a:extLst>
              <a:ext uri="{FF2B5EF4-FFF2-40B4-BE49-F238E27FC236}">
                <a16:creationId xmlns:a16="http://schemas.microsoft.com/office/drawing/2014/main" id="{89197F03-5762-44FD-8932-DCB8D4786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2" y="3573964"/>
            <a:ext cx="958155" cy="1440000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19" y="1552220"/>
            <a:ext cx="958155" cy="1440000"/>
          </a:xfrm>
          <a:prstGeom prst="rect">
            <a:avLst/>
          </a:prstGeom>
        </p:spPr>
      </p:pic>
      <p:pic>
        <p:nvPicPr>
          <p:cNvPr id="32" name="Picture 31" descr="Chart, bubble chart&#10;&#10;Description automatically generated">
            <a:extLst>
              <a:ext uri="{FF2B5EF4-FFF2-40B4-BE49-F238E27FC236}">
                <a16:creationId xmlns:a16="http://schemas.microsoft.com/office/drawing/2014/main" id="{29E0A181-3D8C-4C79-AA82-2DB5F8234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85" y="3573964"/>
            <a:ext cx="958155" cy="1440000"/>
          </a:xfrm>
          <a:prstGeom prst="rect">
            <a:avLst/>
          </a:prstGeom>
        </p:spPr>
      </p:pic>
      <p:pic>
        <p:nvPicPr>
          <p:cNvPr id="33" name="Picture 32" descr="Chart, bubble chart&#10;&#10;Description automatically generated">
            <a:extLst>
              <a:ext uri="{FF2B5EF4-FFF2-40B4-BE49-F238E27FC236}">
                <a16:creationId xmlns:a16="http://schemas.microsoft.com/office/drawing/2014/main" id="{B5DD5D0A-2290-492A-A9FB-DE7DD627E9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33" y="3582350"/>
            <a:ext cx="958155" cy="1440000"/>
          </a:xfrm>
          <a:prstGeom prst="rect">
            <a:avLst/>
          </a:prstGeom>
        </p:spPr>
      </p:pic>
      <p:pic>
        <p:nvPicPr>
          <p:cNvPr id="34" name="Picture 33" descr="Chart, bubble chart&#10;&#10;Description automatically generated">
            <a:extLst>
              <a:ext uri="{FF2B5EF4-FFF2-40B4-BE49-F238E27FC236}">
                <a16:creationId xmlns:a16="http://schemas.microsoft.com/office/drawing/2014/main" id="{09F3F266-BE59-413A-958E-DC497B1C86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4" y="3582350"/>
            <a:ext cx="959534" cy="1440000"/>
          </a:xfrm>
          <a:prstGeom prst="rect">
            <a:avLst/>
          </a:prstGeom>
        </p:spPr>
      </p:pic>
      <p:pic>
        <p:nvPicPr>
          <p:cNvPr id="24" name="Picture 23" descr="Chart, bubble chart&#10;&#10;Description automatically generated">
            <a:extLst>
              <a:ext uri="{FF2B5EF4-FFF2-40B4-BE49-F238E27FC236}">
                <a16:creationId xmlns:a16="http://schemas.microsoft.com/office/drawing/2014/main" id="{EB8EE55D-4C9E-43C4-968B-A7B51B4C30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89" y="1560606"/>
            <a:ext cx="959534" cy="1440000"/>
          </a:xfrm>
          <a:prstGeom prst="rect">
            <a:avLst/>
          </a:prstGeom>
        </p:spPr>
      </p:pic>
      <p:pic>
        <p:nvPicPr>
          <p:cNvPr id="35" name="Picture 34" descr="Chart, bubble chart&#10;&#10;Description automatically generated">
            <a:extLst>
              <a:ext uri="{FF2B5EF4-FFF2-40B4-BE49-F238E27FC236}">
                <a16:creationId xmlns:a16="http://schemas.microsoft.com/office/drawing/2014/main" id="{2AD6DAE5-BDD2-46EA-9CA8-B1075F229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37" y="1560606"/>
            <a:ext cx="958155" cy="1440000"/>
          </a:xfrm>
          <a:prstGeom prst="rect">
            <a:avLst/>
          </a:prstGeom>
        </p:spPr>
      </p:pic>
      <p:pic>
        <p:nvPicPr>
          <p:cNvPr id="36" name="Picture 35" descr="Chart, bubble chart&#10;&#10;Description automatically generated">
            <a:extLst>
              <a:ext uri="{FF2B5EF4-FFF2-40B4-BE49-F238E27FC236}">
                <a16:creationId xmlns:a16="http://schemas.microsoft.com/office/drawing/2014/main" id="{FC0C3A6A-4EA0-4E6D-85C0-6AB9E39C1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573" y="3582350"/>
            <a:ext cx="95815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6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142" y="205178"/>
            <a:ext cx="8741714" cy="6167345"/>
          </a:xfrm>
        </p:spPr>
      </p:pic>
    </p:spTree>
    <p:extLst>
      <p:ext uri="{BB962C8B-B14F-4D97-AF65-F5344CB8AC3E}">
        <p14:creationId xmlns:p14="http://schemas.microsoft.com/office/powerpoint/2010/main" val="200753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 Answers</a:t>
            </a:r>
            <a:endParaRPr lang="en-AU" dirty="0"/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A11E3E98-0C20-4212-95A7-509194C8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99" y="2080723"/>
            <a:ext cx="958155" cy="1440000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6E118888-5E9E-4B5F-A142-5E4AF7F5A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53" y="2072337"/>
            <a:ext cx="959534" cy="1440000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2" y="2072337"/>
            <a:ext cx="958155" cy="1440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4F049E9-A2AA-4B07-8731-5C3C6FDDC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42" y="2072337"/>
            <a:ext cx="958155" cy="1440000"/>
          </a:xfrm>
          <a:prstGeom prst="rect">
            <a:avLst/>
          </a:prstGeom>
        </p:spPr>
      </p:pic>
      <p:pic>
        <p:nvPicPr>
          <p:cNvPr id="29" name="Picture 28" descr="Chart, bubble chart&#10;&#10;Description automatically generated">
            <a:extLst>
              <a:ext uri="{FF2B5EF4-FFF2-40B4-BE49-F238E27FC236}">
                <a16:creationId xmlns:a16="http://schemas.microsoft.com/office/drawing/2014/main" id="{0ECFC7A8-D8E0-43A2-A6F0-6C3D75F64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01" y="2072337"/>
            <a:ext cx="958155" cy="1440000"/>
          </a:xfrm>
          <a:prstGeom prst="rect">
            <a:avLst/>
          </a:prstGeom>
        </p:spPr>
      </p:pic>
      <p:pic>
        <p:nvPicPr>
          <p:cNvPr id="30" name="Picture 29" descr="Chart, bubble chart&#10;&#10;Description automatically generated">
            <a:extLst>
              <a:ext uri="{FF2B5EF4-FFF2-40B4-BE49-F238E27FC236}">
                <a16:creationId xmlns:a16="http://schemas.microsoft.com/office/drawing/2014/main" id="{89197F03-5762-44FD-8932-DCB8D4786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2" y="2080723"/>
            <a:ext cx="958155" cy="1440000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19" y="2072337"/>
            <a:ext cx="958155" cy="1440000"/>
          </a:xfrm>
          <a:prstGeom prst="rect">
            <a:avLst/>
          </a:prstGeom>
        </p:spPr>
      </p:pic>
      <p:pic>
        <p:nvPicPr>
          <p:cNvPr id="33" name="Picture 32" descr="Chart, bubble chart&#10;&#10;Description automatically generated">
            <a:extLst>
              <a:ext uri="{FF2B5EF4-FFF2-40B4-BE49-F238E27FC236}">
                <a16:creationId xmlns:a16="http://schemas.microsoft.com/office/drawing/2014/main" id="{B5DD5D0A-2290-492A-A9FB-DE7DD627E9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33" y="2089109"/>
            <a:ext cx="958155" cy="1440000"/>
          </a:xfrm>
          <a:prstGeom prst="rect">
            <a:avLst/>
          </a:prstGeom>
        </p:spPr>
      </p:pic>
      <p:pic>
        <p:nvPicPr>
          <p:cNvPr id="27" name="Picture 26" descr="Chart, bubble chart&#10;&#10;Description automatically generated">
            <a:extLst>
              <a:ext uri="{FF2B5EF4-FFF2-40B4-BE49-F238E27FC236}">
                <a16:creationId xmlns:a16="http://schemas.microsoft.com/office/drawing/2014/main" id="{3D5877DB-E660-406E-BBE8-9BF1F5F9C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85" y="2072337"/>
            <a:ext cx="95815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6AC37D-E28C-4420-96C6-543400A42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5142" y="219104"/>
            <a:ext cx="8741714" cy="6139492"/>
          </a:xfrm>
        </p:spPr>
      </p:pic>
    </p:spTree>
    <p:extLst>
      <p:ext uri="{BB962C8B-B14F-4D97-AF65-F5344CB8AC3E}">
        <p14:creationId xmlns:p14="http://schemas.microsoft.com/office/powerpoint/2010/main" val="264306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72C0B-C1C0-4940-875C-4FEF8A86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 Answers</a:t>
            </a:r>
            <a:endParaRPr lang="en-AU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5B47FCC-1D37-41CF-8B8B-1798CC228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4" y="1567961"/>
            <a:ext cx="695540" cy="1046445"/>
          </a:xfrm>
          <a:prstGeom prst="rect">
            <a:avLst/>
          </a:prstGeom>
        </p:spPr>
      </p:pic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A11E3E98-0C20-4212-95A7-509194C83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71" y="3214670"/>
            <a:ext cx="695540" cy="1046445"/>
          </a:xfrm>
          <a:prstGeom prst="rect">
            <a:avLst/>
          </a:prstGeom>
        </p:spPr>
      </p:pic>
      <p:pic>
        <p:nvPicPr>
          <p:cNvPr id="11" name="Picture 10" descr="Chart, bubble chart&#10;&#10;Description automatically generated">
            <a:extLst>
              <a:ext uri="{FF2B5EF4-FFF2-40B4-BE49-F238E27FC236}">
                <a16:creationId xmlns:a16="http://schemas.microsoft.com/office/drawing/2014/main" id="{B0BA0355-7FA3-4A4B-9260-859C8055B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5" y="1565220"/>
            <a:ext cx="695540" cy="1046445"/>
          </a:xfrm>
          <a:prstGeom prst="rect">
            <a:avLst/>
          </a:prstGeom>
        </p:spPr>
      </p:pic>
      <p:pic>
        <p:nvPicPr>
          <p:cNvPr id="13" name="Picture 12" descr="Chart, bubble chart&#10;&#10;Description automatically generated">
            <a:extLst>
              <a:ext uri="{FF2B5EF4-FFF2-40B4-BE49-F238E27FC236}">
                <a16:creationId xmlns:a16="http://schemas.microsoft.com/office/drawing/2014/main" id="{6E118888-5E9E-4B5F-A142-5E4AF7F5A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17" y="1567961"/>
            <a:ext cx="696541" cy="1046445"/>
          </a:xfrm>
          <a:prstGeom prst="rect">
            <a:avLst/>
          </a:prstGeom>
        </p:spPr>
      </p:pic>
      <p:pic>
        <p:nvPicPr>
          <p:cNvPr id="15" name="Picture 14" descr="Chart, bubble chart&#10;&#10;Description automatically generated">
            <a:extLst>
              <a:ext uri="{FF2B5EF4-FFF2-40B4-BE49-F238E27FC236}">
                <a16:creationId xmlns:a16="http://schemas.microsoft.com/office/drawing/2014/main" id="{2727561E-B9E7-4DD7-9339-AC51BA4DB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5" y="4861379"/>
            <a:ext cx="695540" cy="1046445"/>
          </a:xfrm>
          <a:prstGeom prst="rect">
            <a:avLst/>
          </a:prstGeom>
        </p:spPr>
      </p:pic>
      <p:pic>
        <p:nvPicPr>
          <p:cNvPr id="17" name="Picture 16" descr="Chart, bubble chart&#10;&#10;Description automatically generated">
            <a:extLst>
              <a:ext uri="{FF2B5EF4-FFF2-40B4-BE49-F238E27FC236}">
                <a16:creationId xmlns:a16="http://schemas.microsoft.com/office/drawing/2014/main" id="{78E371D4-B03E-4480-B354-BF128759B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11" y="3192780"/>
            <a:ext cx="695540" cy="1046445"/>
          </a:xfrm>
          <a:prstGeom prst="rect">
            <a:avLst/>
          </a:prstGeom>
        </p:spPr>
      </p:pic>
      <p:pic>
        <p:nvPicPr>
          <p:cNvPr id="19" name="Picture 18" descr="Chart, bubble chart&#10;&#10;Description automatically generated">
            <a:extLst>
              <a:ext uri="{FF2B5EF4-FFF2-40B4-BE49-F238E27FC236}">
                <a16:creationId xmlns:a16="http://schemas.microsoft.com/office/drawing/2014/main" id="{4F5E7662-5AA6-43FA-B875-C4C6D77EE3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060" y="3192780"/>
            <a:ext cx="695540" cy="1046445"/>
          </a:xfrm>
          <a:prstGeom prst="rect">
            <a:avLst/>
          </a:prstGeom>
        </p:spPr>
      </p:pic>
      <p:pic>
        <p:nvPicPr>
          <p:cNvPr id="21" name="Picture 20" descr="Chart, bubble chart&#10;&#10;Description automatically generated">
            <a:extLst>
              <a:ext uri="{FF2B5EF4-FFF2-40B4-BE49-F238E27FC236}">
                <a16:creationId xmlns:a16="http://schemas.microsoft.com/office/drawing/2014/main" id="{CAE51D8A-48BB-4716-8950-96CDAD9C5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2" y="3214670"/>
            <a:ext cx="695540" cy="1046445"/>
          </a:xfrm>
          <a:prstGeom prst="rect">
            <a:avLst/>
          </a:prstGeom>
        </p:spPr>
      </p:pic>
      <p:pic>
        <p:nvPicPr>
          <p:cNvPr id="23" name="Picture 22" descr="Chart, icon, bubble chart&#10;&#10;Description automatically generated">
            <a:extLst>
              <a:ext uri="{FF2B5EF4-FFF2-40B4-BE49-F238E27FC236}">
                <a16:creationId xmlns:a16="http://schemas.microsoft.com/office/drawing/2014/main" id="{DEB2ECAC-033A-4ED8-A16F-7F7CF97C69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53" y="1572331"/>
            <a:ext cx="695540" cy="104644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B4173BE-E2C2-4E54-857A-DDBED8A901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0" y="1567961"/>
            <a:ext cx="695540" cy="1046445"/>
          </a:xfrm>
          <a:prstGeom prst="rect">
            <a:avLst/>
          </a:prstGeom>
        </p:spPr>
      </p:pic>
      <p:pic>
        <p:nvPicPr>
          <p:cNvPr id="28" name="Picture 27" descr="Chart, icon, bubble chart&#10;&#10;Description automatically generated">
            <a:extLst>
              <a:ext uri="{FF2B5EF4-FFF2-40B4-BE49-F238E27FC236}">
                <a16:creationId xmlns:a16="http://schemas.microsoft.com/office/drawing/2014/main" id="{22887420-449B-4316-8466-6D9A9E0ED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91" y="1572331"/>
            <a:ext cx="695540" cy="1046445"/>
          </a:xfrm>
          <a:prstGeom prst="rect">
            <a:avLst/>
          </a:prstGeom>
        </p:spPr>
      </p:pic>
      <p:pic>
        <p:nvPicPr>
          <p:cNvPr id="29" name="Picture 28" descr="Chart, bubble chart&#10;&#10;Description automatically generated">
            <a:extLst>
              <a:ext uri="{FF2B5EF4-FFF2-40B4-BE49-F238E27FC236}">
                <a16:creationId xmlns:a16="http://schemas.microsoft.com/office/drawing/2014/main" id="{0ECFC7A8-D8E0-43A2-A6F0-6C3D75F641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33" y="1565220"/>
            <a:ext cx="695540" cy="1046445"/>
          </a:xfrm>
          <a:prstGeom prst="rect">
            <a:avLst/>
          </a:prstGeom>
        </p:spPr>
      </p:pic>
      <p:pic>
        <p:nvPicPr>
          <p:cNvPr id="31" name="Picture 30" descr="Chart, bubble chart&#10;&#10;Description automatically generated">
            <a:extLst>
              <a:ext uri="{FF2B5EF4-FFF2-40B4-BE49-F238E27FC236}">
                <a16:creationId xmlns:a16="http://schemas.microsoft.com/office/drawing/2014/main" id="{5A49B23C-17A2-4780-B0B3-9F1A7254B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76" y="4861379"/>
            <a:ext cx="695540" cy="1046445"/>
          </a:xfrm>
          <a:prstGeom prst="rect">
            <a:avLst/>
          </a:prstGeom>
        </p:spPr>
      </p:pic>
      <p:pic>
        <p:nvPicPr>
          <p:cNvPr id="32" name="Picture 31" descr="Chart, bubble chart&#10;&#10;Description automatically generated">
            <a:extLst>
              <a:ext uri="{FF2B5EF4-FFF2-40B4-BE49-F238E27FC236}">
                <a16:creationId xmlns:a16="http://schemas.microsoft.com/office/drawing/2014/main" id="{29E0A181-3D8C-4C79-AA82-2DB5F8234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7" y="3214670"/>
            <a:ext cx="695540" cy="1046445"/>
          </a:xfrm>
          <a:prstGeom prst="rect">
            <a:avLst/>
          </a:prstGeom>
        </p:spPr>
      </p:pic>
      <p:pic>
        <p:nvPicPr>
          <p:cNvPr id="33" name="Picture 32" descr="Chart, bubble chart&#10;&#10;Description automatically generated">
            <a:extLst>
              <a:ext uri="{FF2B5EF4-FFF2-40B4-BE49-F238E27FC236}">
                <a16:creationId xmlns:a16="http://schemas.microsoft.com/office/drawing/2014/main" id="{B5DD5D0A-2290-492A-A9FB-DE7DD627E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63" y="3214670"/>
            <a:ext cx="695540" cy="1046445"/>
          </a:xfrm>
          <a:prstGeom prst="rect">
            <a:avLst/>
          </a:prstGeom>
        </p:spPr>
      </p:pic>
      <p:pic>
        <p:nvPicPr>
          <p:cNvPr id="24" name="Picture 23" descr="Chart, bubble chart&#10;&#10;Description automatically generated">
            <a:extLst>
              <a:ext uri="{FF2B5EF4-FFF2-40B4-BE49-F238E27FC236}">
                <a16:creationId xmlns:a16="http://schemas.microsoft.com/office/drawing/2014/main" id="{EB8EE55D-4C9E-43C4-968B-A7B51B4C3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13" y="1572331"/>
            <a:ext cx="696541" cy="1046445"/>
          </a:xfrm>
          <a:prstGeom prst="rect">
            <a:avLst/>
          </a:prstGeom>
        </p:spPr>
      </p:pic>
      <p:pic>
        <p:nvPicPr>
          <p:cNvPr id="35" name="Picture 34" descr="Chart, bubble chart&#10;&#10;Description automatically generated">
            <a:extLst>
              <a:ext uri="{FF2B5EF4-FFF2-40B4-BE49-F238E27FC236}">
                <a16:creationId xmlns:a16="http://schemas.microsoft.com/office/drawing/2014/main" id="{2AD6DAE5-BDD2-46EA-9CA8-B1075F229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62" y="3214670"/>
            <a:ext cx="695540" cy="1046445"/>
          </a:xfrm>
          <a:prstGeom prst="rect">
            <a:avLst/>
          </a:prstGeom>
        </p:spPr>
      </p:pic>
      <p:pic>
        <p:nvPicPr>
          <p:cNvPr id="36" name="Picture 35" descr="Chart, bubble chart&#10;&#10;Description automatically generated">
            <a:extLst>
              <a:ext uri="{FF2B5EF4-FFF2-40B4-BE49-F238E27FC236}">
                <a16:creationId xmlns:a16="http://schemas.microsoft.com/office/drawing/2014/main" id="{FC0C3A6A-4EA0-4E6D-85C0-6AB9E39C1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40" y="1565220"/>
            <a:ext cx="695540" cy="1046445"/>
          </a:xfrm>
          <a:prstGeom prst="rect">
            <a:avLst/>
          </a:prstGeom>
        </p:spPr>
      </p:pic>
      <p:pic>
        <p:nvPicPr>
          <p:cNvPr id="27" name="Picture 26" descr="Chart, bubble chart&#10;&#10;Description automatically generated">
            <a:extLst>
              <a:ext uri="{FF2B5EF4-FFF2-40B4-BE49-F238E27FC236}">
                <a16:creationId xmlns:a16="http://schemas.microsoft.com/office/drawing/2014/main" id="{3D5877DB-E660-406E-BBE8-9BF1F5F9C5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28" y="3192780"/>
            <a:ext cx="695540" cy="1046445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815DBB0-67A5-49E7-B4C4-9739D87F67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29" y="1572331"/>
            <a:ext cx="695540" cy="104644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22EA6C7-AD1B-4D9D-8E8F-F55C05A0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94" y="1569590"/>
            <a:ext cx="695540" cy="1046445"/>
          </a:xfrm>
          <a:prstGeom prst="rect">
            <a:avLst/>
          </a:prstGeom>
        </p:spPr>
      </p:pic>
      <p:pic>
        <p:nvPicPr>
          <p:cNvPr id="39" name="Picture 38" descr="Chart, bubble chart&#10;&#10;Description automatically generated">
            <a:extLst>
              <a:ext uri="{FF2B5EF4-FFF2-40B4-BE49-F238E27FC236}">
                <a16:creationId xmlns:a16="http://schemas.microsoft.com/office/drawing/2014/main" id="{6A4A41B6-73EF-42CF-9969-ED66AD784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12" y="1572331"/>
            <a:ext cx="695540" cy="104644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59B0B7D3-05F9-4305-9842-F4A88B9FF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69" y="3214670"/>
            <a:ext cx="695540" cy="1046445"/>
          </a:xfrm>
          <a:prstGeom prst="rect">
            <a:avLst/>
          </a:prstGeom>
        </p:spPr>
      </p:pic>
      <p:pic>
        <p:nvPicPr>
          <p:cNvPr id="41" name="Picture 40" descr="Chart, bubble chart&#10;&#10;Description automatically generated">
            <a:extLst>
              <a:ext uri="{FF2B5EF4-FFF2-40B4-BE49-F238E27FC236}">
                <a16:creationId xmlns:a16="http://schemas.microsoft.com/office/drawing/2014/main" id="{62BFD8B2-7DF8-47DA-8D5D-05E7CD98C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6" y="3192780"/>
            <a:ext cx="696541" cy="1046445"/>
          </a:xfrm>
          <a:prstGeom prst="rect">
            <a:avLst/>
          </a:prstGeom>
        </p:spPr>
      </p:pic>
      <p:pic>
        <p:nvPicPr>
          <p:cNvPr id="42" name="Picture 41" descr="Chart, bubble chart&#10;&#10;Description automatically generated">
            <a:extLst>
              <a:ext uri="{FF2B5EF4-FFF2-40B4-BE49-F238E27FC236}">
                <a16:creationId xmlns:a16="http://schemas.microsoft.com/office/drawing/2014/main" id="{572FDA01-FC3F-41D9-883D-7D09ED16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88" y="3192780"/>
            <a:ext cx="695540" cy="1046445"/>
          </a:xfrm>
          <a:prstGeom prst="rect">
            <a:avLst/>
          </a:prstGeom>
        </p:spPr>
      </p:pic>
      <p:pic>
        <p:nvPicPr>
          <p:cNvPr id="43" name="Picture 42" descr="Chart, bubble chart&#10;&#10;Description automatically generated">
            <a:extLst>
              <a:ext uri="{FF2B5EF4-FFF2-40B4-BE49-F238E27FC236}">
                <a16:creationId xmlns:a16="http://schemas.microsoft.com/office/drawing/2014/main" id="{94DE6EB3-145D-419E-81E8-6068D0E5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62" y="3192780"/>
            <a:ext cx="695540" cy="1046445"/>
          </a:xfrm>
          <a:prstGeom prst="rect">
            <a:avLst/>
          </a:prstGeom>
        </p:spPr>
      </p:pic>
      <p:pic>
        <p:nvPicPr>
          <p:cNvPr id="44" name="Picture 43" descr="Chart, bubble chart&#10;&#10;Description automatically generated">
            <a:extLst>
              <a:ext uri="{FF2B5EF4-FFF2-40B4-BE49-F238E27FC236}">
                <a16:creationId xmlns:a16="http://schemas.microsoft.com/office/drawing/2014/main" id="{200C1CB8-B844-4B28-8E06-358FD61FB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10" y="4861379"/>
            <a:ext cx="695540" cy="1046445"/>
          </a:xfrm>
          <a:prstGeom prst="rect">
            <a:avLst/>
          </a:prstGeom>
        </p:spPr>
      </p:pic>
      <p:pic>
        <p:nvPicPr>
          <p:cNvPr id="45" name="Picture 44" descr="Chart, bubble chart&#10;&#10;Description automatically generated">
            <a:extLst>
              <a:ext uri="{FF2B5EF4-FFF2-40B4-BE49-F238E27FC236}">
                <a16:creationId xmlns:a16="http://schemas.microsoft.com/office/drawing/2014/main" id="{2D10A55A-8FB7-40B9-A145-BEB2BBF2F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01" y="4864120"/>
            <a:ext cx="695540" cy="1046445"/>
          </a:xfrm>
          <a:prstGeom prst="rect">
            <a:avLst/>
          </a:prstGeom>
        </p:spPr>
      </p:pic>
      <p:pic>
        <p:nvPicPr>
          <p:cNvPr id="46" name="Picture 45" descr="Chart, bubble chart&#10;&#10;Description automatically generated">
            <a:extLst>
              <a:ext uri="{FF2B5EF4-FFF2-40B4-BE49-F238E27FC236}">
                <a16:creationId xmlns:a16="http://schemas.microsoft.com/office/drawing/2014/main" id="{EFE82656-5277-4E8D-9C9B-1C281D8AF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86" y="4861379"/>
            <a:ext cx="695540" cy="1046445"/>
          </a:xfrm>
          <a:prstGeom prst="rect">
            <a:avLst/>
          </a:prstGeom>
        </p:spPr>
      </p:pic>
      <p:pic>
        <p:nvPicPr>
          <p:cNvPr id="47" name="Picture 46" descr="Chart, bubble chart&#10;&#10;Description automatically generated">
            <a:extLst>
              <a:ext uri="{FF2B5EF4-FFF2-40B4-BE49-F238E27FC236}">
                <a16:creationId xmlns:a16="http://schemas.microsoft.com/office/drawing/2014/main" id="{A8B45ED2-D343-477C-B782-E6A14CDB4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71" y="4861378"/>
            <a:ext cx="696541" cy="10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97653"/>
      </p:ext>
    </p:extLst>
  </p:cSld>
  <p:clrMapOvr>
    <a:masterClrMapping/>
  </p:clrMapOvr>
</p:sld>
</file>

<file path=ppt/theme/theme1.xml><?xml version="1.0" encoding="utf-8"?>
<a:theme xmlns:a="http://schemas.openxmlformats.org/drawingml/2006/main" name="A Whole School Approach">
  <a:themeElements>
    <a:clrScheme name="Custom 1">
      <a:dk1>
        <a:srgbClr val="000000"/>
      </a:dk1>
      <a:lt1>
        <a:srgbClr val="FFFFFF"/>
      </a:lt1>
      <a:dk2>
        <a:srgbClr val="4A2739"/>
      </a:dk2>
      <a:lt2>
        <a:srgbClr val="FFFFFF"/>
      </a:lt2>
      <a:accent1>
        <a:srgbClr val="EBDAE2"/>
      </a:accent1>
      <a:accent2>
        <a:srgbClr val="D7B5C6"/>
      </a:accent2>
      <a:accent3>
        <a:srgbClr val="C490AA"/>
      </a:accent3>
      <a:accent4>
        <a:srgbClr val="C490AA"/>
      </a:accent4>
      <a:accent5>
        <a:srgbClr val="6F3B55"/>
      </a:accent5>
      <a:accent6>
        <a:srgbClr val="4A2739"/>
      </a:accent6>
      <a:hlink>
        <a:srgbClr val="4472C4"/>
      </a:hlink>
      <a:folHlink>
        <a:srgbClr val="954F72"/>
      </a:folHlink>
    </a:clrScheme>
    <a:fontScheme name="Mont+Webly">
      <a:majorFont>
        <a:latin typeface="Montserrat SemiBold"/>
        <a:ea typeface=""/>
        <a:cs typeface=""/>
      </a:majorFont>
      <a:minorFont>
        <a:latin typeface="WeblySleek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82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Lato Semibold</vt:lpstr>
      <vt:lpstr>Arial</vt:lpstr>
      <vt:lpstr>Montserrat SemiBold</vt:lpstr>
      <vt:lpstr>Lato</vt:lpstr>
      <vt:lpstr>WeblySleek UI Semilight</vt:lpstr>
      <vt:lpstr>A Whole School Approach</vt:lpstr>
      <vt:lpstr>PowerPoint Presentation</vt:lpstr>
      <vt:lpstr>PowerPoint Presentation</vt:lpstr>
      <vt:lpstr>Problem 1 Answers</vt:lpstr>
      <vt:lpstr>PowerPoint Presentation</vt:lpstr>
      <vt:lpstr>Problem 2 Answers</vt:lpstr>
      <vt:lpstr>PowerPoint Presentation</vt:lpstr>
      <vt:lpstr>Problem 3 Answers</vt:lpstr>
      <vt:lpstr>PowerPoint Presentation</vt:lpstr>
      <vt:lpstr>Problem 4 Answers</vt:lpstr>
      <vt:lpstr>PowerPoint Presentation</vt:lpstr>
      <vt:lpstr>Problem 5 Answers</vt:lpstr>
      <vt:lpstr>PowerPoint Presentation</vt:lpstr>
      <vt:lpstr>Problem 6 Answers</vt:lpstr>
      <vt:lpstr>PowerPoint Presentation</vt:lpstr>
      <vt:lpstr>Problem 7 Answers</vt:lpstr>
      <vt:lpstr>PowerPoint Presentation</vt:lpstr>
      <vt:lpstr>Problem 8 Answers</vt:lpstr>
      <vt:lpstr>Free Downloads and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using Card Games For Notre Dame Students</dc:title>
  <dc:creator>Paul Swan</dc:creator>
  <cp:lastModifiedBy>Paul Swan</cp:lastModifiedBy>
  <cp:revision>146</cp:revision>
  <cp:lastPrinted>2021-05-04T07:16:35Z</cp:lastPrinted>
  <dcterms:created xsi:type="dcterms:W3CDTF">2020-04-23T02:02:53Z</dcterms:created>
  <dcterms:modified xsi:type="dcterms:W3CDTF">2022-01-19T05:14:54Z</dcterms:modified>
</cp:coreProperties>
</file>